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315" autoAdjust="0"/>
  </p:normalViewPr>
  <p:slideViewPr>
    <p:cSldViewPr snapToGrid="0">
      <p:cViewPr varScale="1">
        <p:scale>
          <a:sx n="99" d="100"/>
          <a:sy n="99" d="100"/>
        </p:scale>
        <p:origin x="8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06789-D3AE-4C07-B6E9-22FC066905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AFCB-15AD-4CDD-A812-B6592C2A48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760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Загрузка. Всем знакомая и раздражающая бегающая строчка или гоняющиеся друг за другом точки.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реалиях современной жизни существует проблема баланса между выделенными ресурсами и требуемыми ресурсами. Очень часто наблюдается ситуация, когда, создавая некий ресурс (сайт) в него закладывают определённые мощности. Внезапно сайт становится очень востребованным. Мы начинаем наблюдать картину нехватки выделенный мощностей. Примеры: тормозящий сайт гос. услуг, недоступный портал ДО2.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436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научится динамически предоставлять дополнительные мощности сайту (сервису).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724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Vagrant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свободное и открытое программное обеспечение для создания и конфигурирования виртуальной среды разработки. Является обёрткой для программного обеспечения виртуализации, например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VirtualBox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 средств управления конфигурациями, таких как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Chef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Puppet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1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VirtualBox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Программный продукт виртуализации для операционных систем 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Windows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Linux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FreeBSD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macOS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Solaris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OpenSolaris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ReactOS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DOS 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 других.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335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SaltStack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— система управления конфигурациями и удалённого выполнения операций. Является программным обеспечением с открытым исходным кодом, написанным на 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610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— программное обеспечение для автоматизации развёртывания и управления приложениями в средах с поддержкой контейнеризации. Позволяет «упаковать» приложение со всем его окружением и зависимостями в контейнер, который может быть перенесён на любую </a:t>
            </a:r>
            <a:r>
              <a:rPr lang="ru-RU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Linux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-систему с поддержкой </a:t>
            </a:r>
            <a:r>
              <a:rPr lang="ru-RU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cgroups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в ядре, а также предоставляет среду по управлению контейнерами.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484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конечном итоге у меня должна получится структура, которая при излишней нагрузке добавляет дополнительные мощности ( как опоры у моста, без которых он рушится). В итоге сайт перестает тормозить и его приятнее использовать.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310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55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04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38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79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632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377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864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1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23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00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3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81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43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70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68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81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B863DC-652F-4849-9700-D3AAECD65DE4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51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grantup.com/docs" TargetMode="External"/><Relationship Id="rId2" Type="http://schemas.openxmlformats.org/officeDocument/2006/relationships/hyperlink" Target="https://docs.saltproject.io/en/latest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docker.com/get-started/overview/" TargetMode="External"/><Relationship Id="rId4" Type="http://schemas.openxmlformats.org/officeDocument/2006/relationships/hyperlink" Target="https://www.virtualbox.org/manual/UserManua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F655F-EB91-4758-90AF-AE808082A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Динамическая балансировка структуры сайта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8AF9B3-9BB6-4050-AADA-68D63394D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Проект был выполнен учеником 9в класса </a:t>
            </a:r>
            <a:r>
              <a:rPr lang="ru-RU" dirty="0" err="1"/>
              <a:t>Кавпушем</a:t>
            </a:r>
            <a:r>
              <a:rPr lang="ru-RU" dirty="0"/>
              <a:t> Вячеславом</a:t>
            </a:r>
          </a:p>
        </p:txBody>
      </p:sp>
    </p:spTree>
    <p:extLst>
      <p:ext uri="{BB962C8B-B14F-4D97-AF65-F5344CB8AC3E}">
        <p14:creationId xmlns:p14="http://schemas.microsoft.com/office/powerpoint/2010/main" val="40723375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E66209-BFC7-4A54-A322-0A131B68516E}"/>
              </a:ext>
            </a:extLst>
          </p:cNvPr>
          <p:cNvSpPr/>
          <p:nvPr/>
        </p:nvSpPr>
        <p:spPr>
          <a:xfrm>
            <a:off x="2703090" y="2967335"/>
            <a:ext cx="6785833" cy="9233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Right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4"/>
                </a:solidFill>
                <a:effectLst/>
              </a:rPr>
              <a:t>Спасибо за </a:t>
            </a:r>
            <a:r>
              <a:rPr lang="ru-RU" sz="5400" b="1" dirty="0">
                <a:ln/>
                <a:solidFill>
                  <a:schemeClr val="accent4"/>
                </a:solidFill>
              </a:rPr>
              <a:t>в</a:t>
            </a:r>
            <a:r>
              <a:rPr lang="ru-RU" sz="5400" b="1" cap="none" spc="0" dirty="0">
                <a:ln/>
                <a:solidFill>
                  <a:schemeClr val="accent4"/>
                </a:solidFill>
                <a:effectLst/>
              </a:rPr>
              <a:t>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84773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0DCE81-73E4-4360-9A17-EE388FD2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2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3E5930D-8CEA-48E1-B09C-C9D7DF5A5E62}"/>
              </a:ext>
            </a:extLst>
          </p:cNvPr>
          <p:cNvSpPr/>
          <p:nvPr/>
        </p:nvSpPr>
        <p:spPr>
          <a:xfrm>
            <a:off x="3507327" y="0"/>
            <a:ext cx="517734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13800" b="1" dirty="0">
                <a:ln/>
                <a:solidFill>
                  <a:schemeClr val="accent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endParaRPr lang="ru-RU" sz="13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76A7F-83D9-4D1F-881F-3760F31DE8AB}"/>
              </a:ext>
            </a:extLst>
          </p:cNvPr>
          <p:cNvSpPr txBox="1"/>
          <p:nvPr/>
        </p:nvSpPr>
        <p:spPr>
          <a:xfrm>
            <a:off x="1227219" y="1879106"/>
            <a:ext cx="9737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аучится динамически предоставлять дополнительные мощности сайту (сервису). Следовательно буквально уничтожить потребность в ЭТОМ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F1ED07-4923-4FA5-8B45-1112B61C2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9" y="2802435"/>
            <a:ext cx="3976317" cy="28442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FFBB8A-0B67-4DD0-9016-443F1FB0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04" y="2802435"/>
            <a:ext cx="4722796" cy="28442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7CB67D-D7CD-4276-97B3-6E6C3E535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2436"/>
            <a:ext cx="3638349" cy="28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55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2433C5-14AF-409F-BF20-2668B839DAAD}"/>
              </a:ext>
            </a:extLst>
          </p:cNvPr>
          <p:cNvSpPr/>
          <p:nvPr/>
        </p:nvSpPr>
        <p:spPr>
          <a:xfrm>
            <a:off x="4791796" y="358889"/>
            <a:ext cx="2608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Vagrant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62BE7D-BC5D-41C5-ADC1-15B6350AF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684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05920B-E569-4785-AD2D-CDCBEF688D1A}"/>
              </a:ext>
            </a:extLst>
          </p:cNvPr>
          <p:cNvSpPr/>
          <p:nvPr/>
        </p:nvSpPr>
        <p:spPr>
          <a:xfrm>
            <a:off x="4408934" y="358889"/>
            <a:ext cx="33741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VirtualBox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1D88A2-A854-40AA-BA96-FE1F5AEAB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218"/>
            <a:ext cx="12192000" cy="55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45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8BC4ED-8B8C-44D0-8015-5065FD079988}"/>
              </a:ext>
            </a:extLst>
          </p:cNvPr>
          <p:cNvSpPr/>
          <p:nvPr/>
        </p:nvSpPr>
        <p:spPr>
          <a:xfrm>
            <a:off x="4567378" y="358889"/>
            <a:ext cx="30572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err="1">
                <a:ln/>
                <a:solidFill>
                  <a:schemeClr val="accent3"/>
                </a:solidFill>
                <a:effectLst/>
              </a:rPr>
              <a:t>SaltStack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F578A-AF91-4683-A693-AEEBDB93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128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C379D2-EAFD-443A-946F-B1C9803B5907}"/>
              </a:ext>
            </a:extLst>
          </p:cNvPr>
          <p:cNvSpPr/>
          <p:nvPr/>
        </p:nvSpPr>
        <p:spPr>
          <a:xfrm>
            <a:off x="4950847" y="358889"/>
            <a:ext cx="2290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Docker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698FE4-C4D2-451C-A893-EDD1A5394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12" y="1626669"/>
            <a:ext cx="6619775" cy="44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394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49ED21-6F0A-4DF3-A291-18D7EC511C88}"/>
              </a:ext>
            </a:extLst>
          </p:cNvPr>
          <p:cNvSpPr/>
          <p:nvPr/>
        </p:nvSpPr>
        <p:spPr>
          <a:xfrm>
            <a:off x="3843699" y="0"/>
            <a:ext cx="41965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7200" b="1" cap="none" spc="0" dirty="0">
                <a:ln/>
                <a:solidFill>
                  <a:schemeClr val="accent3"/>
                </a:solidFill>
                <a:effectLst/>
              </a:rPr>
              <a:t>Результат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285A1-8148-4F04-BB5A-AAAD8DF87B83}"/>
              </a:ext>
            </a:extLst>
          </p:cNvPr>
          <p:cNvSpPr txBox="1"/>
          <p:nvPr/>
        </p:nvSpPr>
        <p:spPr>
          <a:xfrm>
            <a:off x="3670434" y="1197500"/>
            <a:ext cx="531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ценарий балансировки структуры сайта.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9974FC-1757-4D82-A6BC-F3FDAC1B8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70" y="1680201"/>
            <a:ext cx="8625856" cy="48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5E671-A721-49AE-8A86-0CDAC32B65DA}"/>
              </a:ext>
            </a:extLst>
          </p:cNvPr>
          <p:cNvSpPr/>
          <p:nvPr/>
        </p:nvSpPr>
        <p:spPr>
          <a:xfrm>
            <a:off x="4187785" y="233761"/>
            <a:ext cx="381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Литература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51E63-1C37-4D90-A6F7-F3DFED45571A}"/>
              </a:ext>
            </a:extLst>
          </p:cNvPr>
          <p:cNvSpPr txBox="1"/>
          <p:nvPr/>
        </p:nvSpPr>
        <p:spPr>
          <a:xfrm>
            <a:off x="3279806" y="2088682"/>
            <a:ext cx="5632385" cy="2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Автоматизация программируемых сетей – Джейсон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Эделман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Скотт С. Лоу, Мэтт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Осуолт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https://docs.saltproject.io/en/latest/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https://www.vagrantup.com/docs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https://www.virtualbox.org/manual/UserManual.html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https://docs.docker.com/get-started/overview/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11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200</TotalTime>
  <Words>370</Words>
  <Application>Microsoft Office PowerPoint</Application>
  <PresentationFormat>Широкоэкранный</PresentationFormat>
  <Paragraphs>31</Paragraphs>
  <Slides>10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Параллакс</vt:lpstr>
      <vt:lpstr>Динамическая балансировка структуры сайта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Динамическая балансировка структуры сайта</dc:title>
  <dc:creator>Вячеслав Кавпуш</dc:creator>
  <cp:lastModifiedBy>Вячеслав Кавпуш</cp:lastModifiedBy>
  <cp:revision>8</cp:revision>
  <dcterms:created xsi:type="dcterms:W3CDTF">2021-03-07T11:23:19Z</dcterms:created>
  <dcterms:modified xsi:type="dcterms:W3CDTF">2021-03-07T14:43:55Z</dcterms:modified>
</cp:coreProperties>
</file>